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1" r:id="rId4"/>
    <p:sldId id="256" r:id="rId5"/>
    <p:sldId id="266" r:id="rId6"/>
    <p:sldId id="267" r:id="rId7"/>
    <p:sldId id="268" r:id="rId8"/>
    <p:sldId id="269" r:id="rId9"/>
    <p:sldId id="280" r:id="rId10"/>
    <p:sldId id="270" r:id="rId11"/>
    <p:sldId id="271" r:id="rId12"/>
    <p:sldId id="272" r:id="rId13"/>
    <p:sldId id="274" r:id="rId14"/>
    <p:sldId id="278" r:id="rId15"/>
    <p:sldId id="275" r:id="rId16"/>
    <p:sldId id="27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8" autoAdjust="0"/>
    <p:restoredTop sz="94660"/>
  </p:normalViewPr>
  <p:slideViewPr>
    <p:cSldViewPr snapToGrid="0">
      <p:cViewPr varScale="1">
        <p:scale>
          <a:sx n="56" d="100"/>
          <a:sy n="56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28ECA-8B3A-CF36-53A3-F8876CB0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F8459-65E9-36B7-C2AB-B8E59E01A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B2F99-D2F3-79B0-B860-0E1C60F7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17D70-AE62-B834-E040-5E801C09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129B2-6A2B-44A1-19CA-908DD0D6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8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83E7-49AE-A76A-FBF8-A75A9022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01C35D-23AC-C722-D745-7D90D408B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41923B-1F63-88CA-386C-4FDC97B1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7AA84-DC81-008B-3A4B-E2BA3FE9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FC6A-BD5C-50D2-D1CD-99B74628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8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04D647-51B7-105A-007B-6B74AFF0A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EB97E1-97B8-D38B-026A-9B6CB88AB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F84DB-0608-E42F-CF4B-60E94D1E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359F6-E861-99A4-D0C3-0F6F57E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4E842-B547-E742-896B-478BEAC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85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C74C1-85EE-0B96-F1B4-D81C40B1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A20B9-5F09-BB2C-9C9C-702F3A6E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E5013-5E51-16F5-E06F-776C9E15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CC2E5-8B1A-4AB4-4A1C-16AFC718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F34D1-9DC0-C382-FF47-107C5F08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5BB08-1247-5AF0-4E05-6292FA39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8784A7-5BAF-DCCC-AAA2-B08661959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FA552-6F52-87F1-ECF1-6B0501F6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401C1-B100-EC85-DCF1-72FCEBC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74FD7-0960-DD08-505B-58C9843C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2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F10A8-A9FC-5409-A783-E380A229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8274B-00E2-91BF-3F9C-C1307185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0CB6B-9B57-626F-4470-E1B0F3011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6B7D4B-41EE-F3A5-53BB-9165E363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BC9ED-7E1C-8F4A-C450-1365B40F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E90E3-9A58-1C22-E598-F58903BF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4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3BE9B-9BBD-D982-E393-8B5A1D6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758C1-27DF-F7B3-2B30-B81BDE159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632B01-C119-4ED0-832D-AFDC2CA69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52BDA6-CBAA-80DC-EA22-96244C25C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13F13-A300-6D84-6F12-EDF731F0C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9EB40D-333F-00E4-99EA-601440B1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9E8D4E-EF73-0743-549F-51038ED5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6A0F5E-573C-AA89-2CB7-5B7841D9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BB02D-3CBA-8EA7-2615-1D83EB54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93F12A-CE84-CD92-2547-EE06346B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1CE4B7-73EB-EBD8-D47C-13B46969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172104-33A8-CAB7-6490-8B018DD1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706436-DDAA-464E-40A7-AD5CA77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40A97B-23E6-3F97-D0F7-F9E0D158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481AD8-CE63-F522-3DA0-1CF55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2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50114-6767-800E-9421-5E5D0697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496FC-9EDF-C6D9-1B1C-80E8F318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FB3666-381C-9C7C-BD7B-CF9540BE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8AD39-6A12-DBA1-A34A-1CE429DC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EB7D0-D5B2-09DF-A813-F257A856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FAFCC-49BC-7B20-63D4-FB1870D4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5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487C2-286A-2023-AB2E-D457C83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F4CD6-0350-AFC9-F20F-C96EB2F62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A9307D-2519-AB31-FE16-6DE7671C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2C4AB-F137-4CA1-580F-4795F01D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09600-3B86-A50C-F1B4-559BC9FA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82D41-30D2-C36D-20BD-7FC0FA61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0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5E5B83-60C8-DC3E-1840-5201F97D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F743-9E8B-86B5-FBE3-8B085BF45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1DB50-B035-93DE-C9A1-6E8A9623A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655DA-9F47-4369-9B68-4F94C687BD5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53B80-0963-566E-F865-D04A4E452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8AB76-75D4-0036-88C5-BC287981C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06629-7A6A-CDB3-C33A-B9B3513A94CB}"/>
              </a:ext>
            </a:extLst>
          </p:cNvPr>
          <p:cNvSpPr txBox="1"/>
          <p:nvPr/>
        </p:nvSpPr>
        <p:spPr>
          <a:xfrm flipH="1">
            <a:off x="1148805" y="449943"/>
            <a:ext cx="674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날씨확인</a:t>
            </a:r>
            <a:r>
              <a:rPr lang="en-US" altLang="ko-KR" dirty="0"/>
              <a:t>, </a:t>
            </a:r>
            <a:r>
              <a:rPr lang="ko-KR" altLang="en-US" dirty="0"/>
              <a:t>기기선택</a:t>
            </a:r>
            <a:r>
              <a:rPr lang="en-US" altLang="ko-KR" dirty="0"/>
              <a:t>, </a:t>
            </a:r>
            <a:r>
              <a:rPr lang="ko-KR" altLang="en-US" dirty="0"/>
              <a:t>기기사용여부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예약페이지 </a:t>
            </a:r>
            <a:r>
              <a:rPr lang="en-US" altLang="ko-KR" dirty="0"/>
              <a:t>-&gt; </a:t>
            </a:r>
            <a:r>
              <a:rPr lang="ko-KR" altLang="en-US" dirty="0"/>
              <a:t>기기 예약</a:t>
            </a:r>
            <a:r>
              <a:rPr lang="en-US" altLang="ko-KR" dirty="0"/>
              <a:t>, (</a:t>
            </a:r>
            <a:r>
              <a:rPr lang="ko-KR" altLang="en-US" dirty="0"/>
              <a:t>시작시간</a:t>
            </a:r>
            <a:r>
              <a:rPr lang="en-US" altLang="ko-KR" dirty="0"/>
              <a:t>,</a:t>
            </a:r>
            <a:r>
              <a:rPr lang="ko-KR" altLang="en-US" dirty="0"/>
              <a:t>종료시간 텍스트 설명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마이페이지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49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및 건의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E935-E0DE-855E-70CA-8891A51F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A1ABD2-47AF-78BF-F8F2-A148AFBB2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06BB93-2EFB-AFDF-1BD1-067D5844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350F16-7F89-9C47-50C0-D72F7A37F422}"/>
              </a:ext>
            </a:extLst>
          </p:cNvPr>
          <p:cNvSpPr/>
          <p:nvPr/>
        </p:nvSpPr>
        <p:spPr>
          <a:xfrm>
            <a:off x="9477829" y="1524000"/>
            <a:ext cx="1320800" cy="1451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11A81-3ECB-28AC-A5D9-81BDB431EC00}"/>
              </a:ext>
            </a:extLst>
          </p:cNvPr>
          <p:cNvSpPr/>
          <p:nvPr/>
        </p:nvSpPr>
        <p:spPr>
          <a:xfrm>
            <a:off x="9477829" y="1843314"/>
            <a:ext cx="1756228" cy="275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이메일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8205D-9464-DBBD-64B5-5E050ADD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18">
            <a:off x="1213892" y="3062331"/>
            <a:ext cx="466892" cy="7333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6952AC-2D3B-7ED1-E811-38A79CA4B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9873">
            <a:off x="5063052" y="5312228"/>
            <a:ext cx="412832" cy="6484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73DE5-7768-D02D-0036-3402AFFC7409}"/>
              </a:ext>
            </a:extLst>
          </p:cNvPr>
          <p:cNvSpPr txBox="1"/>
          <p:nvPr/>
        </p:nvSpPr>
        <p:spPr>
          <a:xfrm>
            <a:off x="1783873" y="3807145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44BAAE-43B6-1760-1812-9043EFE4D635}"/>
              </a:ext>
            </a:extLst>
          </p:cNvPr>
          <p:cNvSpPr txBox="1"/>
          <p:nvPr/>
        </p:nvSpPr>
        <p:spPr>
          <a:xfrm>
            <a:off x="1538397" y="348388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3D82B9-3F64-EF9A-302D-ECE300B0934D}"/>
              </a:ext>
            </a:extLst>
          </p:cNvPr>
          <p:cNvSpPr txBox="1"/>
          <p:nvPr/>
        </p:nvSpPr>
        <p:spPr>
          <a:xfrm>
            <a:off x="3987454" y="411492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2AD-FC3B-05E4-9DFF-53B8A82E0BE5}"/>
              </a:ext>
            </a:extLst>
          </p:cNvPr>
          <p:cNvSpPr txBox="1"/>
          <p:nvPr/>
        </p:nvSpPr>
        <p:spPr>
          <a:xfrm>
            <a:off x="4008078" y="4442250"/>
            <a:ext cx="965329" cy="738664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연결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프로그램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지정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7EEFD21-4CED-2D96-7A33-5C2CE6EBB74B}"/>
              </a:ext>
            </a:extLst>
          </p:cNvPr>
          <p:cNvCxnSpPr>
            <a:cxnSpLocks/>
            <a:stCxn id="21" idx="2"/>
            <a:endCxn id="27" idx="2"/>
          </p:cNvCxnSpPr>
          <p:nvPr/>
        </p:nvCxnSpPr>
        <p:spPr>
          <a:xfrm rot="10800000">
            <a:off x="4490743" y="5180914"/>
            <a:ext cx="471262" cy="35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36218E-B5BA-5AC1-D26F-DE4257313A53}"/>
              </a:ext>
            </a:extLst>
          </p:cNvPr>
          <p:cNvSpPr/>
          <p:nvPr/>
        </p:nvSpPr>
        <p:spPr>
          <a:xfrm>
            <a:off x="9156966" y="2844801"/>
            <a:ext cx="2235200" cy="1022928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문의 내용 작성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3EA4F-1D04-36F2-59CE-5D15E3859C15}"/>
              </a:ext>
            </a:extLst>
          </p:cNvPr>
          <p:cNvSpPr txBox="1"/>
          <p:nvPr/>
        </p:nvSpPr>
        <p:spPr>
          <a:xfrm>
            <a:off x="9289143" y="2965717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3684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기숙사 변경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F6362-75C0-BA3A-E66D-9DE9B328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9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6660D8-1281-BBC5-303A-E7DA6893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24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1145257" y="555912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21797" y="5346806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406347" y="5408361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FE8480-A66F-F254-E4AF-648794A6F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037">
            <a:off x="6938861" y="4085919"/>
            <a:ext cx="466892" cy="73333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BD4AEAE-4D12-8B0D-7CF0-666083798A27}"/>
              </a:ext>
            </a:extLst>
          </p:cNvPr>
          <p:cNvSpPr/>
          <p:nvPr/>
        </p:nvSpPr>
        <p:spPr>
          <a:xfrm>
            <a:off x="5588001" y="3265714"/>
            <a:ext cx="1814286" cy="56605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9845B2-B092-EC48-1647-D23FCBD7697C}"/>
              </a:ext>
            </a:extLst>
          </p:cNvPr>
          <p:cNvSpPr txBox="1"/>
          <p:nvPr/>
        </p:nvSpPr>
        <p:spPr>
          <a:xfrm>
            <a:off x="4436956" y="4887077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591D0C-D5A8-6B2A-3FFB-09C5EA741D44}"/>
              </a:ext>
            </a:extLst>
          </p:cNvPr>
          <p:cNvSpPr txBox="1"/>
          <p:nvPr/>
        </p:nvSpPr>
        <p:spPr>
          <a:xfrm>
            <a:off x="5520095" y="5158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94F26E-72A2-D9A2-A4E3-3B365E550853}"/>
              </a:ext>
            </a:extLst>
          </p:cNvPr>
          <p:cNvCxnSpPr>
            <a:cxnSpLocks/>
            <a:stCxn id="25" idx="2"/>
            <a:endCxn id="31" idx="2"/>
          </p:cNvCxnSpPr>
          <p:nvPr/>
        </p:nvCxnSpPr>
        <p:spPr>
          <a:xfrm rot="5400000">
            <a:off x="5633033" y="3843334"/>
            <a:ext cx="427314" cy="2275727"/>
          </a:xfrm>
          <a:prstGeom prst="bentConnector3">
            <a:avLst>
              <a:gd name="adj1" fmla="val 15349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2670BB-E833-A1FA-B8A5-52AAE0B275EC}"/>
              </a:ext>
            </a:extLst>
          </p:cNvPr>
          <p:cNvSpPr txBox="1"/>
          <p:nvPr/>
        </p:nvSpPr>
        <p:spPr>
          <a:xfrm>
            <a:off x="5929062" y="177670"/>
            <a:ext cx="114486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사용자 지정</a:t>
            </a:r>
            <a:endParaRPr lang="en-US" altLang="ko-KR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FD7D8-750C-767A-F021-2C0CC84F34A0}"/>
              </a:ext>
            </a:extLst>
          </p:cNvPr>
          <p:cNvSpPr txBox="1"/>
          <p:nvPr/>
        </p:nvSpPr>
        <p:spPr>
          <a:xfrm>
            <a:off x="4081256" y="4582874"/>
            <a:ext cx="370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B2017AE-4962-7576-92EF-97D6AAACA45B}"/>
              </a:ext>
            </a:extLst>
          </p:cNvPr>
          <p:cNvSpPr/>
          <p:nvPr/>
        </p:nvSpPr>
        <p:spPr>
          <a:xfrm>
            <a:off x="10798628" y="1748971"/>
            <a:ext cx="724359" cy="56605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33339DE-9D35-1192-8185-F74BFD0EFB61}"/>
              </a:ext>
            </a:extLst>
          </p:cNvPr>
          <p:cNvCxnSpPr>
            <a:stCxn id="28" idx="0"/>
            <a:endCxn id="41" idx="2"/>
          </p:cNvCxnSpPr>
          <p:nvPr/>
        </p:nvCxnSpPr>
        <p:spPr>
          <a:xfrm flipV="1">
            <a:off x="6495144" y="485447"/>
            <a:ext cx="6351" cy="278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237CCE7-DFA4-3E37-D5F1-A152B8DFC815}"/>
              </a:ext>
            </a:extLst>
          </p:cNvPr>
          <p:cNvCxnSpPr>
            <a:stCxn id="44" idx="0"/>
          </p:cNvCxnSpPr>
          <p:nvPr/>
        </p:nvCxnSpPr>
        <p:spPr>
          <a:xfrm flipV="1">
            <a:off x="11160808" y="420914"/>
            <a:ext cx="678" cy="132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FA1F91-55E9-062E-7742-0F82EDEEB443}"/>
              </a:ext>
            </a:extLst>
          </p:cNvPr>
          <p:cNvSpPr txBox="1"/>
          <p:nvPr/>
        </p:nvSpPr>
        <p:spPr>
          <a:xfrm>
            <a:off x="10479321" y="111648"/>
            <a:ext cx="156645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기숙사 변경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2272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알람 설정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3062509" y="5436008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130165" y="4979410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514715" y="5040965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B37FD57-1B5C-ACCE-1C67-74D2154C382F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 rot="10800000">
            <a:off x="786585" y="5348743"/>
            <a:ext cx="2200576" cy="25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23BC6A8-746C-0625-FA44-7864871EF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4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F1D3FC-272C-D4B7-0110-782268487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5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50EF76-EFDA-310B-6F4D-D94C8D4A9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26" y="3884755"/>
            <a:ext cx="466892" cy="733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B3772-9932-902C-5249-51F1EA429D8F}"/>
              </a:ext>
            </a:extLst>
          </p:cNvPr>
          <p:cNvSpPr txBox="1"/>
          <p:nvPr/>
        </p:nvSpPr>
        <p:spPr>
          <a:xfrm>
            <a:off x="7888299" y="431031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알람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6FB7C-8A64-4642-8B53-74B6DA1D3061}"/>
              </a:ext>
            </a:extLst>
          </p:cNvPr>
          <p:cNvSpPr txBox="1"/>
          <p:nvPr/>
        </p:nvSpPr>
        <p:spPr>
          <a:xfrm>
            <a:off x="7704772" y="3940984"/>
            <a:ext cx="39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690B1E-C9DC-9D21-1687-DE70570E4E94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16200000" flipH="1">
            <a:off x="7842418" y="4089547"/>
            <a:ext cx="12700" cy="105709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2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알람 취소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6799943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478972" y="4980959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863522" y="5042514"/>
            <a:ext cx="59503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5774-9E67-6EA0-6D3B-06261D75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57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7653F9-16CC-75AF-5390-F7282114F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3409442" y="5412172"/>
            <a:ext cx="466892" cy="733338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9CF59B-D116-9B68-2A0F-DBCCA1D67ABF}"/>
              </a:ext>
            </a:extLst>
          </p:cNvPr>
          <p:cNvCxnSpPr>
            <a:stCxn id="5" idx="2"/>
            <a:endCxn id="23" idx="2"/>
          </p:cNvCxnSpPr>
          <p:nvPr/>
        </p:nvCxnSpPr>
        <p:spPr>
          <a:xfrm rot="10800000">
            <a:off x="1161040" y="5350291"/>
            <a:ext cx="2173054" cy="230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FFB7C30-C886-8286-4576-D9A99DEF6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306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5DA7D-7004-2109-F4A7-27509218A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2">
            <a:off x="9700828" y="3854845"/>
            <a:ext cx="466892" cy="7333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F2D97B-0FBE-06BB-1A85-59C3D9B5D7E9}"/>
              </a:ext>
            </a:extLst>
          </p:cNvPr>
          <p:cNvSpPr txBox="1"/>
          <p:nvPr/>
        </p:nvSpPr>
        <p:spPr>
          <a:xfrm>
            <a:off x="6502425" y="401925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알람 해제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F4035-39AC-2FB0-FAF8-9A1B7CA45006}"/>
              </a:ext>
            </a:extLst>
          </p:cNvPr>
          <p:cNvSpPr txBox="1"/>
          <p:nvPr/>
        </p:nvSpPr>
        <p:spPr>
          <a:xfrm>
            <a:off x="6168596" y="3834590"/>
            <a:ext cx="464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6D7E215-ED1A-FB64-098B-7946992C8D3A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>
            <a:off x="8258425" y="3053698"/>
            <a:ext cx="200449" cy="2747120"/>
          </a:xfrm>
          <a:prstGeom prst="bentConnector3">
            <a:avLst>
              <a:gd name="adj1" fmla="val -14432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69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취소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1857427" y="461274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193592" y="409487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578142" y="4156427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B37FD57-1B5C-ACCE-1C67-74D2154C382F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 rot="10800000">
            <a:off x="850013" y="4464205"/>
            <a:ext cx="932067" cy="317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134FE72-BC78-158B-751F-CDF256BF7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9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B8BFD1-32DF-B918-0261-4DC982E5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166BCE-4A38-FA49-01BF-720CC5939662}"/>
              </a:ext>
            </a:extLst>
          </p:cNvPr>
          <p:cNvSpPr/>
          <p:nvPr/>
        </p:nvSpPr>
        <p:spPr>
          <a:xfrm>
            <a:off x="9144000" y="3270256"/>
            <a:ext cx="2197988" cy="1352692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D6DCE2-89B1-31DC-2A33-09B17A09AC4A}"/>
              </a:ext>
            </a:extLst>
          </p:cNvPr>
          <p:cNvSpPr/>
          <p:nvPr/>
        </p:nvSpPr>
        <p:spPr>
          <a:xfrm>
            <a:off x="11065487" y="5611491"/>
            <a:ext cx="514621" cy="475531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8513D-3F8D-84B8-218B-CEE1E6F45FF8}"/>
              </a:ext>
            </a:extLst>
          </p:cNvPr>
          <p:cNvSpPr txBox="1"/>
          <p:nvPr/>
        </p:nvSpPr>
        <p:spPr>
          <a:xfrm>
            <a:off x="7868843" y="2690636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예약 취소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481BC38-6D90-F3DE-FD2D-DE86C05FB60B}"/>
              </a:ext>
            </a:extLst>
          </p:cNvPr>
          <p:cNvCxnSpPr>
            <a:stCxn id="19" idx="0"/>
            <a:endCxn id="21" idx="3"/>
          </p:cNvCxnSpPr>
          <p:nvPr/>
        </p:nvCxnSpPr>
        <p:spPr>
          <a:xfrm rot="16200000" flipV="1">
            <a:off x="9379578" y="2406840"/>
            <a:ext cx="318010" cy="1408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30509-E98E-F444-17C5-159638649DA9}"/>
              </a:ext>
            </a:extLst>
          </p:cNvPr>
          <p:cNvSpPr txBox="1"/>
          <p:nvPr/>
        </p:nvSpPr>
        <p:spPr>
          <a:xfrm>
            <a:off x="7830683" y="5088271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알람 설정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불가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BFEEA09-50E8-B052-0752-3A6220667E20}"/>
              </a:ext>
            </a:extLst>
          </p:cNvPr>
          <p:cNvCxnSpPr>
            <a:cxnSpLocks/>
            <a:stCxn id="20" idx="0"/>
            <a:endCxn id="28" idx="3"/>
          </p:cNvCxnSpPr>
          <p:nvPr/>
        </p:nvCxnSpPr>
        <p:spPr>
          <a:xfrm rot="16200000" flipV="1">
            <a:off x="9928600" y="4217293"/>
            <a:ext cx="261610" cy="25267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1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2625713" y="555912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93198" y="4787341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465256" y="5033561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49B5C-E09B-76AF-96B5-9378EA79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4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EF5B-CA3A-6A46-4394-58C77D1D9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40" y="720105"/>
            <a:ext cx="2637526" cy="5863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B33A9FA-30F4-9B47-D3BB-B82C6CE4E01C}"/>
              </a:ext>
            </a:extLst>
          </p:cNvPr>
          <p:cNvCxnSpPr>
            <a:stCxn id="17" idx="2"/>
            <a:endCxn id="23" idx="2"/>
          </p:cNvCxnSpPr>
          <p:nvPr/>
        </p:nvCxnSpPr>
        <p:spPr>
          <a:xfrm rot="10800000">
            <a:off x="737127" y="5341339"/>
            <a:ext cx="1813239" cy="386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29F968-959E-F8BA-EC21-C4CB14CF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60" y="3860407"/>
            <a:ext cx="466892" cy="733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8626B4-29D9-E520-EEBF-4F4B88496387}"/>
              </a:ext>
            </a:extLst>
          </p:cNvPr>
          <p:cNvSpPr txBox="1"/>
          <p:nvPr/>
        </p:nvSpPr>
        <p:spPr>
          <a:xfrm>
            <a:off x="4129180" y="4073187"/>
            <a:ext cx="902811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로그아웃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992596C-91C2-EC76-C4DA-B0D3C134BA7B}"/>
              </a:ext>
            </a:extLst>
          </p:cNvPr>
          <p:cNvCxnSpPr>
            <a:stCxn id="13" idx="2"/>
            <a:endCxn id="15" idx="2"/>
          </p:cNvCxnSpPr>
          <p:nvPr/>
        </p:nvCxnSpPr>
        <p:spPr>
          <a:xfrm rot="5400000">
            <a:off x="5870065" y="3304266"/>
            <a:ext cx="2662" cy="2581620"/>
          </a:xfrm>
          <a:prstGeom prst="bentConnector3">
            <a:avLst>
              <a:gd name="adj1" fmla="val 86875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6A1B9D-3ADE-1F9F-3A4E-00165FD34B6E}"/>
              </a:ext>
            </a:extLst>
          </p:cNvPr>
          <p:cNvSpPr txBox="1"/>
          <p:nvPr/>
        </p:nvSpPr>
        <p:spPr>
          <a:xfrm>
            <a:off x="3921790" y="3703855"/>
            <a:ext cx="43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7012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어플 종료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6799943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520618-9D2F-3A36-AF35-4F7F330C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9" y="711198"/>
            <a:ext cx="2637526" cy="586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760E01-671E-7882-0317-C7470E795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37" y="71119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DB10C0-BEAE-08E3-7179-0284760C7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82086">
            <a:off x="3965718" y="5780132"/>
            <a:ext cx="466892" cy="7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A45F5-EF1A-0370-C54E-164849315367}"/>
              </a:ext>
            </a:extLst>
          </p:cNvPr>
          <p:cNvSpPr txBox="1"/>
          <p:nvPr/>
        </p:nvSpPr>
        <p:spPr>
          <a:xfrm>
            <a:off x="4626536" y="5164408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8A021-82DB-CF5F-451E-B3D9F4C2D723}"/>
              </a:ext>
            </a:extLst>
          </p:cNvPr>
          <p:cNvSpPr txBox="1"/>
          <p:nvPr/>
        </p:nvSpPr>
        <p:spPr>
          <a:xfrm>
            <a:off x="4998594" y="5410628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C113D1D-7008-9B23-F448-E632CA8CDBC5}"/>
              </a:ext>
            </a:extLst>
          </p:cNvPr>
          <p:cNvCxnSpPr>
            <a:stCxn id="8" idx="2"/>
            <a:endCxn id="12" idx="2"/>
          </p:cNvCxnSpPr>
          <p:nvPr/>
        </p:nvCxnSpPr>
        <p:spPr>
          <a:xfrm flipV="1">
            <a:off x="4539217" y="5718405"/>
            <a:ext cx="731247" cy="291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37CC69D-29E1-6575-12DB-1059DF082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20" y="3827863"/>
            <a:ext cx="466892" cy="733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042431-7562-95B5-AACA-5E8CB8F28293}"/>
              </a:ext>
            </a:extLst>
          </p:cNvPr>
          <p:cNvSpPr txBox="1"/>
          <p:nvPr/>
        </p:nvSpPr>
        <p:spPr>
          <a:xfrm>
            <a:off x="6953329" y="4224299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어플 종료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C2C58-2ADD-CB37-785E-39C7D801928B}"/>
              </a:ext>
            </a:extLst>
          </p:cNvPr>
          <p:cNvSpPr txBox="1"/>
          <p:nvPr/>
        </p:nvSpPr>
        <p:spPr>
          <a:xfrm>
            <a:off x="6592605" y="4009866"/>
            <a:ext cx="44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284F406-8BF4-39D2-2283-2A55CFC662B6}"/>
              </a:ext>
            </a:extLst>
          </p:cNvPr>
          <p:cNvCxnSpPr>
            <a:stCxn id="20" idx="2"/>
            <a:endCxn id="22" idx="2"/>
          </p:cNvCxnSpPr>
          <p:nvPr/>
        </p:nvCxnSpPr>
        <p:spPr>
          <a:xfrm rot="5400000">
            <a:off x="8625971" y="3371224"/>
            <a:ext cx="186318" cy="2566272"/>
          </a:xfrm>
          <a:prstGeom prst="bentConnector3">
            <a:avLst>
              <a:gd name="adj1" fmla="val 2226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3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06629-7A6A-CDB3-C33A-B9B3513A94CB}"/>
              </a:ext>
            </a:extLst>
          </p:cNvPr>
          <p:cNvSpPr txBox="1"/>
          <p:nvPr/>
        </p:nvSpPr>
        <p:spPr>
          <a:xfrm flipH="1">
            <a:off x="1148805" y="449943"/>
            <a:ext cx="67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어플리케이션 대표 그림</a:t>
            </a:r>
            <a:endParaRPr lang="en-US" altLang="ko-KR" dirty="0"/>
          </a:p>
        </p:txBody>
      </p:sp>
      <p:pic>
        <p:nvPicPr>
          <p:cNvPr id="3" name="Picture 2" descr="pc 무료 아이콘">
            <a:extLst>
              <a:ext uri="{FF2B5EF4-FFF2-40B4-BE49-F238E27FC236}">
                <a16:creationId xmlns:a16="http://schemas.microsoft.com/office/drawing/2014/main" id="{7284EA41-AE9E-D1F4-8CB6-9C1BE007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19" y="140861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0161C1-1FEB-4D68-0DB2-75FD6529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82" y="1062693"/>
            <a:ext cx="4876800" cy="48768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AD2992-CECE-2614-ACFB-E8C86FBD5EB7}"/>
              </a:ext>
            </a:extLst>
          </p:cNvPr>
          <p:cNvSpPr/>
          <p:nvPr/>
        </p:nvSpPr>
        <p:spPr>
          <a:xfrm>
            <a:off x="1415142" y="3778181"/>
            <a:ext cx="1105989" cy="11234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B8003-575B-B52F-243B-F20C681C5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8" y="3918855"/>
            <a:ext cx="842055" cy="842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23C64C-C124-14F3-B1E7-19FF86DF2657}"/>
              </a:ext>
            </a:extLst>
          </p:cNvPr>
          <p:cNvSpPr txBox="1"/>
          <p:nvPr/>
        </p:nvSpPr>
        <p:spPr>
          <a:xfrm>
            <a:off x="1371433" y="4901584"/>
            <a:ext cx="119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Dormitory</a:t>
            </a:r>
          </a:p>
          <a:p>
            <a:pPr algn="ctr"/>
            <a:r>
              <a:rPr lang="en-US" altLang="ko-KR" sz="1600" b="1" dirty="0"/>
              <a:t>Clicker</a:t>
            </a:r>
            <a:endParaRPr lang="ko-KR" altLang="en-US" sz="1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4F38C3-4F3E-5FD1-66C3-1532435EC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6">
            <a:off x="7886883" y="1524669"/>
            <a:ext cx="2250000" cy="4209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5C26D9-FDB5-FA49-19ED-B281A14B2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434" y="2877386"/>
            <a:ext cx="3070752" cy="20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c 무료 아이콘">
            <a:extLst>
              <a:ext uri="{FF2B5EF4-FFF2-40B4-BE49-F238E27FC236}">
                <a16:creationId xmlns:a16="http://schemas.microsoft.com/office/drawing/2014/main" id="{65A84299-2173-963A-A1B4-0688C9C6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0" y="117348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37B119-DD36-7CBE-42D1-77CC72E6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1" y="94677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E3470E-100F-2325-6E9C-B57FA524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63" y="2638698"/>
            <a:ext cx="3095897" cy="209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4219F-B8DE-DE89-2554-D0BEAB500BAC}"/>
              </a:ext>
            </a:extLst>
          </p:cNvPr>
          <p:cNvSpPr txBox="1"/>
          <p:nvPr/>
        </p:nvSpPr>
        <p:spPr>
          <a:xfrm>
            <a:off x="483326" y="300446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방법</a:t>
            </a:r>
            <a:endParaRPr lang="en-US" altLang="ko-KR" dirty="0"/>
          </a:p>
          <a:p>
            <a:pPr algn="r"/>
            <a:r>
              <a:rPr lang="en-US" altLang="ko-KR" dirty="0"/>
              <a:t>(Web,</a:t>
            </a:r>
            <a:r>
              <a:rPr lang="ko-KR" altLang="en-US" dirty="0"/>
              <a:t> </a:t>
            </a:r>
            <a:r>
              <a:rPr lang="en-US" altLang="ko-KR" dirty="0"/>
              <a:t>Android)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50961-35B2-F6E0-F7C7-98B38E853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14" y="1435447"/>
            <a:ext cx="2248543" cy="4229197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E609D-0002-7A70-BB80-5E30B5B737DD}"/>
              </a:ext>
            </a:extLst>
          </p:cNvPr>
          <p:cNvSpPr txBox="1"/>
          <p:nvPr/>
        </p:nvSpPr>
        <p:spPr>
          <a:xfrm>
            <a:off x="1271453" y="5632270"/>
            <a:ext cx="351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Web</a:t>
            </a:r>
            <a:r>
              <a:rPr lang="ko-KR" altLang="en-US" sz="1400" dirty="0"/>
              <a:t>에서 이용하실 경우 예약 후 알람을 해당 기기로 받으실 수 없습니다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3A003-E9D1-0796-6138-51CD4BB1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17" y="977343"/>
            <a:ext cx="2637526" cy="5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34C657-8D25-70E6-DA83-DFC6415B8387}"/>
              </a:ext>
            </a:extLst>
          </p:cNvPr>
          <p:cNvSpPr/>
          <p:nvPr/>
        </p:nvSpPr>
        <p:spPr>
          <a:xfrm>
            <a:off x="1890931" y="3193143"/>
            <a:ext cx="2405297" cy="104140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48EEEE2-2A7B-A608-96B0-7E23517972EF}"/>
              </a:ext>
            </a:extLst>
          </p:cNvPr>
          <p:cNvCxnSpPr/>
          <p:nvPr/>
        </p:nvCxnSpPr>
        <p:spPr>
          <a:xfrm flipV="1">
            <a:off x="3643086" y="1799771"/>
            <a:ext cx="1553028" cy="1393372"/>
          </a:xfrm>
          <a:prstGeom prst="bentConnector3">
            <a:avLst>
              <a:gd name="adj1" fmla="val -46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43B924-986C-4CE7-5EA9-50298DD46352}"/>
              </a:ext>
            </a:extLst>
          </p:cNvPr>
          <p:cNvSpPr txBox="1"/>
          <p:nvPr/>
        </p:nvSpPr>
        <p:spPr>
          <a:xfrm>
            <a:off x="5196114" y="1645882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사용자 입력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62956E-2B01-D67A-427A-A6A1E988ECFC}"/>
              </a:ext>
            </a:extLst>
          </p:cNvPr>
          <p:cNvSpPr/>
          <p:nvPr/>
        </p:nvSpPr>
        <p:spPr>
          <a:xfrm>
            <a:off x="2625052" y="4404148"/>
            <a:ext cx="937053" cy="30777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FB7AD28F-E539-974E-D089-7C441C816D0C}"/>
              </a:ext>
            </a:extLst>
          </p:cNvPr>
          <p:cNvCxnSpPr>
            <a:stCxn id="13" idx="5"/>
          </p:cNvCxnSpPr>
          <p:nvPr/>
        </p:nvCxnSpPr>
        <p:spPr>
          <a:xfrm rot="5400000" flipH="1" flipV="1">
            <a:off x="4256087" y="3726825"/>
            <a:ext cx="108816" cy="1771237"/>
          </a:xfrm>
          <a:prstGeom prst="curvedConnector4">
            <a:avLst>
              <a:gd name="adj1" fmla="val -210079"/>
              <a:gd name="adj2" fmla="val 5387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6D0A43-6758-8905-019F-EE4A55348019}"/>
              </a:ext>
            </a:extLst>
          </p:cNvPr>
          <p:cNvSpPr txBox="1"/>
          <p:nvPr/>
        </p:nvSpPr>
        <p:spPr>
          <a:xfrm>
            <a:off x="5196114" y="4404146"/>
            <a:ext cx="1617751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로그인 버튼 클릭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EC6EBC-309E-7EFF-F93C-7B4E8BFAEA16}"/>
              </a:ext>
            </a:extLst>
          </p:cNvPr>
          <p:cNvSpPr txBox="1"/>
          <p:nvPr/>
        </p:nvSpPr>
        <p:spPr>
          <a:xfrm flipH="1">
            <a:off x="4964973" y="1299470"/>
            <a:ext cx="46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5AE65-AF03-CF19-81B3-B0099E2238DC}"/>
              </a:ext>
            </a:extLst>
          </p:cNvPr>
          <p:cNvSpPr txBox="1"/>
          <p:nvPr/>
        </p:nvSpPr>
        <p:spPr>
          <a:xfrm>
            <a:off x="4889410" y="4111759"/>
            <a:ext cx="514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5089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3A003-E9D1-0796-6138-51CD4BB1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56" y="870854"/>
            <a:ext cx="2638279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F3F3A-3E7C-98A7-3962-5AAE8B61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05" y="869252"/>
            <a:ext cx="2520720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5AC38191-486E-17A4-37F3-6AFD18600DD5}"/>
              </a:ext>
            </a:extLst>
          </p:cNvPr>
          <p:cNvSpPr/>
          <p:nvPr/>
        </p:nvSpPr>
        <p:spPr>
          <a:xfrm>
            <a:off x="5814763" y="869250"/>
            <a:ext cx="1071789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775714" y="869252"/>
            <a:ext cx="1071789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C2B25D-8DAC-345F-B51E-11BA429EFA2D}"/>
              </a:ext>
            </a:extLst>
          </p:cNvPr>
          <p:cNvSpPr/>
          <p:nvPr/>
        </p:nvSpPr>
        <p:spPr>
          <a:xfrm>
            <a:off x="2742492" y="4728012"/>
            <a:ext cx="937053" cy="30777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0E1C1FF3-214F-6856-5D50-3CBA98840FF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491921" y="4849368"/>
            <a:ext cx="1343473" cy="325101"/>
          </a:xfrm>
          <a:prstGeom prst="curvedConnector3">
            <a:avLst>
              <a:gd name="adj1" fmla="val 50000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1D61BC-0A7A-2E1C-8B3E-A3A20E335211}"/>
              </a:ext>
            </a:extLst>
          </p:cNvPr>
          <p:cNvSpPr txBox="1"/>
          <p:nvPr/>
        </p:nvSpPr>
        <p:spPr>
          <a:xfrm>
            <a:off x="4831900" y="4682940"/>
            <a:ext cx="179728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회원가입 버튼 클릭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009536-F235-8999-6CD1-4F6BCC9B0695}"/>
              </a:ext>
            </a:extLst>
          </p:cNvPr>
          <p:cNvSpPr/>
          <p:nvPr/>
        </p:nvSpPr>
        <p:spPr>
          <a:xfrm>
            <a:off x="7022948" y="2107769"/>
            <a:ext cx="2337434" cy="292802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7C9C56B-8636-1A2E-8D73-EA3C4E3D2624}"/>
              </a:ext>
            </a:extLst>
          </p:cNvPr>
          <p:cNvCxnSpPr/>
          <p:nvPr/>
        </p:nvCxnSpPr>
        <p:spPr>
          <a:xfrm flipV="1">
            <a:off x="8583868" y="714397"/>
            <a:ext cx="1553028" cy="1393372"/>
          </a:xfrm>
          <a:prstGeom prst="bentConnector3">
            <a:avLst>
              <a:gd name="adj1" fmla="val -468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AC113F-9E10-90A3-9B4F-78A4859CF0C9}"/>
              </a:ext>
            </a:extLst>
          </p:cNvPr>
          <p:cNvSpPr txBox="1"/>
          <p:nvPr/>
        </p:nvSpPr>
        <p:spPr>
          <a:xfrm>
            <a:off x="10136896" y="560508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사용자 지정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559D0-50A8-5769-1FAB-98C85FD40540}"/>
              </a:ext>
            </a:extLst>
          </p:cNvPr>
          <p:cNvSpPr txBox="1"/>
          <p:nvPr/>
        </p:nvSpPr>
        <p:spPr>
          <a:xfrm flipH="1">
            <a:off x="4529781" y="4358680"/>
            <a:ext cx="46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CBD65-D0D0-5090-B89F-528C9BE52EC7}"/>
              </a:ext>
            </a:extLst>
          </p:cNvPr>
          <p:cNvSpPr txBox="1"/>
          <p:nvPr/>
        </p:nvSpPr>
        <p:spPr>
          <a:xfrm>
            <a:off x="9803590" y="268212"/>
            <a:ext cx="514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2A8B89-1118-AB84-E6D9-BEC5595B54A0}"/>
              </a:ext>
            </a:extLst>
          </p:cNvPr>
          <p:cNvSpPr/>
          <p:nvPr/>
        </p:nvSpPr>
        <p:spPr>
          <a:xfrm>
            <a:off x="7714182" y="5079259"/>
            <a:ext cx="1052447" cy="39262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72F6ED2-0720-27E1-A190-B686DAB46E8F}"/>
              </a:ext>
            </a:extLst>
          </p:cNvPr>
          <p:cNvCxnSpPr>
            <a:cxnSpLocks/>
          </p:cNvCxnSpPr>
          <p:nvPr/>
        </p:nvCxnSpPr>
        <p:spPr>
          <a:xfrm flipV="1">
            <a:off x="8512036" y="5200615"/>
            <a:ext cx="1295048" cy="445819"/>
          </a:xfrm>
          <a:prstGeom prst="curvedConnector3">
            <a:avLst>
              <a:gd name="adj1" fmla="val 612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369E10-468F-6D54-E5CA-7AA122D74AD4}"/>
              </a:ext>
            </a:extLst>
          </p:cNvPr>
          <p:cNvSpPr txBox="1"/>
          <p:nvPr/>
        </p:nvSpPr>
        <p:spPr>
          <a:xfrm>
            <a:off x="9803590" y="5034187"/>
            <a:ext cx="1976823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 "/>
              </a:rPr>
              <a:t>클릭시</a:t>
            </a:r>
            <a:r>
              <a:rPr lang="ko-KR" altLang="en-US" sz="1400" dirty="0">
                <a:latin typeface="맑은 고딕 "/>
              </a:rPr>
              <a:t> 회원가입 완료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C9978-AAB1-3646-83E4-42DC78902B13}"/>
              </a:ext>
            </a:extLst>
          </p:cNvPr>
          <p:cNvSpPr txBox="1"/>
          <p:nvPr/>
        </p:nvSpPr>
        <p:spPr>
          <a:xfrm>
            <a:off x="9524030" y="4728012"/>
            <a:ext cx="37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0E9DDD-BE5B-2039-B645-4CBA837D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9" y="4807800"/>
            <a:ext cx="466892" cy="7333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19833C-E0DF-88CE-82E7-4E46D3104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10" y="5255410"/>
            <a:ext cx="466892" cy="733338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2C452106-EADA-BBE4-0D41-EAB7B6F7F725}"/>
              </a:ext>
            </a:extLst>
          </p:cNvPr>
          <p:cNvSpPr/>
          <p:nvPr/>
        </p:nvSpPr>
        <p:spPr>
          <a:xfrm>
            <a:off x="6931305" y="1117600"/>
            <a:ext cx="369381" cy="2612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70AABA-03A1-B594-C46A-0EF9045F8639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6629187" y="499961"/>
            <a:ext cx="356213" cy="65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41AA8E-3F14-D751-1B4A-D1D371F3ED66}"/>
              </a:ext>
            </a:extLst>
          </p:cNvPr>
          <p:cNvSpPr txBox="1"/>
          <p:nvPr/>
        </p:nvSpPr>
        <p:spPr>
          <a:xfrm>
            <a:off x="5666423" y="190564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로그인 이동</a:t>
            </a:r>
          </a:p>
        </p:txBody>
      </p:sp>
    </p:spTree>
    <p:extLst>
      <p:ext uri="{BB962C8B-B14F-4D97-AF65-F5344CB8AC3E}">
        <p14:creationId xmlns:p14="http://schemas.microsoft.com/office/powerpoint/2010/main" val="267490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5" y="13062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F0E1C-0DC7-8654-51C4-9F0D272E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00" y="720375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D1E0030-EF97-FCC4-B51A-A791F0BD3B25}"/>
              </a:ext>
            </a:extLst>
          </p:cNvPr>
          <p:cNvSpPr/>
          <p:nvPr/>
        </p:nvSpPr>
        <p:spPr>
          <a:xfrm>
            <a:off x="2648857" y="2174965"/>
            <a:ext cx="45719" cy="45719"/>
          </a:xfrm>
          <a:prstGeom prst="ellipse">
            <a:avLst/>
          </a:prstGeom>
          <a:noFill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9B4118-0808-F6EC-E335-76700AD9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17" y="1905019"/>
            <a:ext cx="575817" cy="58561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7283783-92AD-8F6F-836D-A01AE47CD93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426857" y="1325079"/>
            <a:ext cx="1164504" cy="579940"/>
          </a:xfrm>
          <a:prstGeom prst="bentConnector3">
            <a:avLst>
              <a:gd name="adj1" fmla="val 50000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1AD43D-41F1-2E68-EE32-FCB967B1FB15}"/>
              </a:ext>
            </a:extLst>
          </p:cNvPr>
          <p:cNvSpPr txBox="1"/>
          <p:nvPr/>
        </p:nvSpPr>
        <p:spPr>
          <a:xfrm>
            <a:off x="5591361" y="1171190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날씨 확인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FBB983-0A38-E70D-A2F4-5AACC1E04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1391" y="3004902"/>
            <a:ext cx="575817" cy="58561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9667D91-263F-B5E5-E3CC-B63747B510B9}"/>
              </a:ext>
            </a:extLst>
          </p:cNvPr>
          <p:cNvSpPr/>
          <p:nvPr/>
        </p:nvSpPr>
        <p:spPr>
          <a:xfrm>
            <a:off x="4309014" y="3458029"/>
            <a:ext cx="396320" cy="378606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7A14111-E1C1-91D8-1E1D-731D2EB560B6}"/>
              </a:ext>
            </a:extLst>
          </p:cNvPr>
          <p:cNvCxnSpPr>
            <a:cxnSpLocks/>
            <a:stCxn id="22" idx="7"/>
            <a:endCxn id="27" idx="1"/>
          </p:cNvCxnSpPr>
          <p:nvPr/>
        </p:nvCxnSpPr>
        <p:spPr>
          <a:xfrm rot="5400000" flipH="1" flipV="1">
            <a:off x="4979581" y="2811532"/>
            <a:ext cx="369656" cy="10342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C5E2DE-5394-777A-29AD-8B6DFE9508B3}"/>
              </a:ext>
            </a:extLst>
          </p:cNvPr>
          <p:cNvSpPr txBox="1"/>
          <p:nvPr/>
        </p:nvSpPr>
        <p:spPr>
          <a:xfrm>
            <a:off x="5681525" y="2989930"/>
            <a:ext cx="1386918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기기 상태 확인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8EADDEF-948F-D324-7884-6DFB112A8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08" y="4312918"/>
            <a:ext cx="466892" cy="733338"/>
          </a:xfrm>
          <a:prstGeom prst="rect">
            <a:avLst/>
          </a:prstGeom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E71BFA6-D1C2-285F-0AD3-F6D6C45DD1AE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4119091" y="4249719"/>
            <a:ext cx="861058" cy="2454132"/>
          </a:xfrm>
          <a:prstGeom prst="bentConnector2">
            <a:avLst/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C613439-F238-B010-FEBC-C280C5A738F5}"/>
              </a:ext>
            </a:extLst>
          </p:cNvPr>
          <p:cNvSpPr txBox="1"/>
          <p:nvPr/>
        </p:nvSpPr>
        <p:spPr>
          <a:xfrm>
            <a:off x="5776686" y="574914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기기 선택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8019AF1-A0BC-C1D0-B2EC-28183D1D0894}"/>
              </a:ext>
            </a:extLst>
          </p:cNvPr>
          <p:cNvSpPr/>
          <p:nvPr/>
        </p:nvSpPr>
        <p:spPr>
          <a:xfrm>
            <a:off x="2236600" y="957942"/>
            <a:ext cx="366538" cy="3628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74D2FD96-6D25-7E4A-975F-E7A5F079EE4E}"/>
              </a:ext>
            </a:extLst>
          </p:cNvPr>
          <p:cNvCxnSpPr>
            <a:cxnSpLocks/>
            <a:stCxn id="1044" idx="2"/>
          </p:cNvCxnSpPr>
          <p:nvPr/>
        </p:nvCxnSpPr>
        <p:spPr>
          <a:xfrm rot="5400000" flipH="1">
            <a:off x="1689082" y="1060687"/>
            <a:ext cx="136437" cy="843973"/>
          </a:xfrm>
          <a:prstGeom prst="bentConnector4">
            <a:avLst>
              <a:gd name="adj1" fmla="val -167550"/>
              <a:gd name="adj2" fmla="val 5094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609E03F3-0CDE-7E42-DE7B-5725101CFB16}"/>
              </a:ext>
            </a:extLst>
          </p:cNvPr>
          <p:cNvSpPr txBox="1"/>
          <p:nvPr/>
        </p:nvSpPr>
        <p:spPr>
          <a:xfrm>
            <a:off x="127932" y="1260566"/>
            <a:ext cx="120738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메뉴 바 열기</a:t>
            </a:r>
          </a:p>
        </p:txBody>
      </p:sp>
      <p:pic>
        <p:nvPicPr>
          <p:cNvPr id="1044" name="그림 1043">
            <a:extLst>
              <a:ext uri="{FF2B5EF4-FFF2-40B4-BE49-F238E27FC236}">
                <a16:creationId xmlns:a16="http://schemas.microsoft.com/office/drawing/2014/main" id="{2B54D654-12B4-6EE5-8140-288DCF3EB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39">
            <a:off x="2163424" y="1145464"/>
            <a:ext cx="282887" cy="444325"/>
          </a:xfrm>
          <a:prstGeom prst="rect">
            <a:avLst/>
          </a:prstGeom>
        </p:spPr>
      </p:pic>
      <p:pic>
        <p:nvPicPr>
          <p:cNvPr id="1048" name="그림 1047">
            <a:extLst>
              <a:ext uri="{FF2B5EF4-FFF2-40B4-BE49-F238E27FC236}">
                <a16:creationId xmlns:a16="http://schemas.microsoft.com/office/drawing/2014/main" id="{30956554-883A-803D-F057-5F5DA3076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92" y="720375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01FF4582-4232-299F-EF12-690B560B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6262">
            <a:off x="8490668" y="2080869"/>
            <a:ext cx="282887" cy="444325"/>
          </a:xfrm>
          <a:prstGeom prst="rect">
            <a:avLst/>
          </a:prstGeom>
        </p:spPr>
      </p:pic>
      <p:pic>
        <p:nvPicPr>
          <p:cNvPr id="1042" name="그림 1041">
            <a:extLst>
              <a:ext uri="{FF2B5EF4-FFF2-40B4-BE49-F238E27FC236}">
                <a16:creationId xmlns:a16="http://schemas.microsoft.com/office/drawing/2014/main" id="{6FFB5A1D-0BF0-E4E7-A915-5EE58C693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31778" y="2602005"/>
            <a:ext cx="282887" cy="444325"/>
          </a:xfrm>
          <a:prstGeom prst="rect">
            <a:avLst/>
          </a:prstGeom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3AD6BB4E-7194-DD6F-3F2A-2382915AB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36" y="3113833"/>
            <a:ext cx="282887" cy="444325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F9E53C76-356E-5447-94EB-437C83E312F1}"/>
              </a:ext>
            </a:extLst>
          </p:cNvPr>
          <p:cNvSpPr txBox="1"/>
          <p:nvPr/>
        </p:nvSpPr>
        <p:spPr>
          <a:xfrm>
            <a:off x="7065657" y="1688127"/>
            <a:ext cx="156645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메인 페이지 이동</a:t>
            </a:r>
            <a:endParaRPr lang="ko-KR" altLang="en-US" sz="14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0E3D1DF-B75C-04D9-AE9F-831D618FC04F}"/>
              </a:ext>
            </a:extLst>
          </p:cNvPr>
          <p:cNvSpPr txBox="1"/>
          <p:nvPr/>
        </p:nvSpPr>
        <p:spPr>
          <a:xfrm>
            <a:off x="6884605" y="2450270"/>
            <a:ext cx="1503938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 이동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6D4BFB4-7CDD-A787-9D81-66FB631363AC}"/>
              </a:ext>
            </a:extLst>
          </p:cNvPr>
          <p:cNvSpPr txBox="1"/>
          <p:nvPr/>
        </p:nvSpPr>
        <p:spPr>
          <a:xfrm>
            <a:off x="9178124" y="3585616"/>
            <a:ext cx="120738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문의 </a:t>
            </a:r>
            <a:r>
              <a:rPr lang="ko-KR" altLang="en-US" sz="1400"/>
              <a:t>및 건의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270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예약페이지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902E24-AF8A-38E3-48DB-464D2D056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63ACA7-CFEE-6CE9-CF0C-A65A147C0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017D42-3EEB-38EE-94FC-C121D10D8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E3C4E96-00DE-34E9-F4EB-B5D57FE7D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2820337" y="3454712"/>
            <a:ext cx="301944" cy="4742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FEA0B2-7BC4-A6E6-41A7-443759CC066C}"/>
              </a:ext>
            </a:extLst>
          </p:cNvPr>
          <p:cNvSpPr txBox="1"/>
          <p:nvPr/>
        </p:nvSpPr>
        <p:spPr>
          <a:xfrm>
            <a:off x="2746801" y="5005504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날짜 선택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E92C15A-1921-CD95-E33F-E533962DA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7058298" y="3898518"/>
            <a:ext cx="301944" cy="4742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C17448-50E0-336D-8D5E-E8FCFD50A228}"/>
              </a:ext>
            </a:extLst>
          </p:cNvPr>
          <p:cNvSpPr txBox="1"/>
          <p:nvPr/>
        </p:nvSpPr>
        <p:spPr>
          <a:xfrm>
            <a:off x="6266737" y="5186322"/>
            <a:ext cx="132440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시작시간 </a:t>
            </a:r>
            <a:r>
              <a:rPr lang="ko-KR" altLang="en-US" sz="1400" dirty="0"/>
              <a:t>선택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8365765-6FD5-AC6A-E11D-008AF2715F6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333510" y="4277514"/>
            <a:ext cx="65769" cy="908808"/>
          </a:xfrm>
          <a:prstGeom prst="bentConnector4">
            <a:avLst>
              <a:gd name="adj1" fmla="val -347580"/>
              <a:gd name="adj2" fmla="val 5524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A1155608-7E4E-30E1-B6CA-30286A34A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02" y="3803257"/>
            <a:ext cx="301944" cy="4742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42D2B89-D35B-B04B-9540-008D4210DCE5}"/>
              </a:ext>
            </a:extLst>
          </p:cNvPr>
          <p:cNvSpPr txBox="1"/>
          <p:nvPr/>
        </p:nvSpPr>
        <p:spPr>
          <a:xfrm>
            <a:off x="10292350" y="5125835"/>
            <a:ext cx="126188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지속시간선택</a:t>
            </a:r>
            <a:endParaRPr lang="ko-KR" altLang="en-US" sz="1400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44E571B-B678-DF9F-7AB4-70CEFFD297FF}"/>
              </a:ext>
            </a:extLst>
          </p:cNvPr>
          <p:cNvCxnSpPr>
            <a:cxnSpLocks/>
            <a:endCxn id="39" idx="0"/>
          </p:cNvCxnSpPr>
          <p:nvPr/>
        </p:nvCxnSpPr>
        <p:spPr>
          <a:xfrm rot="5400000">
            <a:off x="10671023" y="4529783"/>
            <a:ext cx="848322" cy="3437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108CAB-4D39-9C68-3737-0D15E72AD05E}"/>
              </a:ext>
            </a:extLst>
          </p:cNvPr>
          <p:cNvSpPr txBox="1"/>
          <p:nvPr/>
        </p:nvSpPr>
        <p:spPr>
          <a:xfrm>
            <a:off x="2446314" y="4718198"/>
            <a:ext cx="283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DB6A967-526B-0B00-06A8-599041731D3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161318" y="3833708"/>
            <a:ext cx="283133" cy="11717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5F3AAD6-94D0-14D7-EE3A-DA98F4DB476E}"/>
              </a:ext>
            </a:extLst>
          </p:cNvPr>
          <p:cNvSpPr txBox="1"/>
          <p:nvPr/>
        </p:nvSpPr>
        <p:spPr>
          <a:xfrm>
            <a:off x="5951496" y="4941169"/>
            <a:ext cx="3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5FEF32-6ABB-979D-7104-6BE4FE138430}"/>
              </a:ext>
            </a:extLst>
          </p:cNvPr>
          <p:cNvSpPr txBox="1"/>
          <p:nvPr/>
        </p:nvSpPr>
        <p:spPr>
          <a:xfrm>
            <a:off x="9924626" y="4910391"/>
            <a:ext cx="3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B9B3CFC-6343-C95F-2356-03EFFCB7F221}"/>
              </a:ext>
            </a:extLst>
          </p:cNvPr>
          <p:cNvSpPr/>
          <p:nvPr/>
        </p:nvSpPr>
        <p:spPr>
          <a:xfrm>
            <a:off x="1268708" y="1030857"/>
            <a:ext cx="366538" cy="3628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F144C10-025A-E845-2239-FC2FFB617EEE}"/>
              </a:ext>
            </a:extLst>
          </p:cNvPr>
          <p:cNvCxnSpPr>
            <a:cxnSpLocks/>
            <a:stCxn id="55" idx="3"/>
          </p:cNvCxnSpPr>
          <p:nvPr/>
        </p:nvCxnSpPr>
        <p:spPr>
          <a:xfrm rot="5400000">
            <a:off x="874280" y="1424239"/>
            <a:ext cx="531771" cy="364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906F0B-904B-B0A2-9789-683D8F17ECE3}"/>
              </a:ext>
            </a:extLst>
          </p:cNvPr>
          <p:cNvSpPr txBox="1"/>
          <p:nvPr/>
        </p:nvSpPr>
        <p:spPr>
          <a:xfrm>
            <a:off x="125319" y="1872346"/>
            <a:ext cx="1144865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메인 페이지</a:t>
            </a:r>
            <a:endParaRPr lang="en-US" altLang="ko-KR" sz="1400" dirty="0">
              <a:latin typeface="맑은 고딕 "/>
            </a:endParaRPr>
          </a:p>
          <a:p>
            <a:pPr algn="ctr"/>
            <a:r>
              <a:rPr lang="ko-KR" altLang="en-US" sz="1400" dirty="0">
                <a:latin typeface="맑은 고딕 "/>
              </a:rPr>
              <a:t>이동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2375B2D-6E68-BF59-0DCC-56B17021608C}"/>
              </a:ext>
            </a:extLst>
          </p:cNvPr>
          <p:cNvSpPr/>
          <p:nvPr/>
        </p:nvSpPr>
        <p:spPr>
          <a:xfrm>
            <a:off x="5861937" y="995434"/>
            <a:ext cx="1085110" cy="30777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69D2CAF-0FD4-EDF4-CABD-987C71471203}"/>
              </a:ext>
            </a:extLst>
          </p:cNvPr>
          <p:cNvCxnSpPr>
            <a:cxnSpLocks/>
            <a:stCxn id="66" idx="0"/>
          </p:cNvCxnSpPr>
          <p:nvPr/>
        </p:nvCxnSpPr>
        <p:spPr>
          <a:xfrm rot="5400000" flipH="1" flipV="1">
            <a:off x="6377481" y="295299"/>
            <a:ext cx="727146" cy="673124"/>
          </a:xfrm>
          <a:prstGeom prst="bentConnector3">
            <a:avLst>
              <a:gd name="adj1" fmla="val 9990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758C873-4D07-13DF-6EEC-8A96F4A04052}"/>
              </a:ext>
            </a:extLst>
          </p:cNvPr>
          <p:cNvSpPr txBox="1"/>
          <p:nvPr/>
        </p:nvSpPr>
        <p:spPr>
          <a:xfrm>
            <a:off x="7077616" y="105236"/>
            <a:ext cx="1745991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 기숙사 정보</a:t>
            </a:r>
          </a:p>
        </p:txBody>
      </p:sp>
    </p:spTree>
    <p:extLst>
      <p:ext uri="{BB962C8B-B14F-4D97-AF65-F5344CB8AC3E}">
        <p14:creationId xmlns:p14="http://schemas.microsoft.com/office/powerpoint/2010/main" val="134393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예약페이지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67138E-3EDF-1E81-C0D9-98BF32CE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05767D-AFE0-8264-A88C-3BB3DFD2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22B33-D0C2-3D31-9A4E-CC7335339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2FF8F-B419-BACB-2AE0-FDAFEA977B4D}"/>
              </a:ext>
            </a:extLst>
          </p:cNvPr>
          <p:cNvSpPr/>
          <p:nvPr/>
        </p:nvSpPr>
        <p:spPr>
          <a:xfrm>
            <a:off x="1407886" y="5094514"/>
            <a:ext cx="2336800" cy="40640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1838A81-78D2-6042-090F-60D908DDCE7F}"/>
              </a:ext>
            </a:extLst>
          </p:cNvPr>
          <p:cNvCxnSpPr/>
          <p:nvPr/>
        </p:nvCxnSpPr>
        <p:spPr>
          <a:xfrm rot="10800000">
            <a:off x="598034" y="4572001"/>
            <a:ext cx="809852" cy="740229"/>
          </a:xfrm>
          <a:prstGeom prst="bentConnector3">
            <a:avLst>
              <a:gd name="adj1" fmla="val 10018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F5B490-92D5-57B0-3FD7-A2F5A9694523}"/>
              </a:ext>
            </a:extLst>
          </p:cNvPr>
          <p:cNvSpPr txBox="1"/>
          <p:nvPr/>
        </p:nvSpPr>
        <p:spPr>
          <a:xfrm>
            <a:off x="133324" y="4048781"/>
            <a:ext cx="1027845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지정 시간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0CAE7B-99F0-73CC-BE7F-0DC0A239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3313382" y="5752377"/>
            <a:ext cx="301944" cy="474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C078D9-BD31-9D4C-1194-FF6E0459F578}"/>
              </a:ext>
            </a:extLst>
          </p:cNvPr>
          <p:cNvSpPr txBox="1"/>
          <p:nvPr/>
        </p:nvSpPr>
        <p:spPr>
          <a:xfrm>
            <a:off x="3675372" y="5681728"/>
            <a:ext cx="902811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예약하기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15DE9-D1A9-A4E5-F915-69FC60CCEA31}"/>
              </a:ext>
            </a:extLst>
          </p:cNvPr>
          <p:cNvSpPr txBox="1"/>
          <p:nvPr/>
        </p:nvSpPr>
        <p:spPr>
          <a:xfrm>
            <a:off x="3337881" y="5450906"/>
            <a:ext cx="40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39745F-50CD-5222-CEA7-FBF2CE89F845}"/>
              </a:ext>
            </a:extLst>
          </p:cNvPr>
          <p:cNvSpPr/>
          <p:nvPr/>
        </p:nvSpPr>
        <p:spPr>
          <a:xfrm>
            <a:off x="5457371" y="3062514"/>
            <a:ext cx="1915886" cy="1103086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5227FED-9584-5CF3-6FF0-D4DB37411C66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4992388" y="2554514"/>
            <a:ext cx="914933" cy="508004"/>
          </a:xfrm>
          <a:prstGeom prst="bentConnector3">
            <a:avLst>
              <a:gd name="adj1" fmla="val -1821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47FC1B-27BD-849F-FE3A-ADB83A2F1EC4}"/>
              </a:ext>
            </a:extLst>
          </p:cNvPr>
          <p:cNvSpPr txBox="1"/>
          <p:nvPr/>
        </p:nvSpPr>
        <p:spPr>
          <a:xfrm>
            <a:off x="4027058" y="2400625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예약 확인</a:t>
            </a:r>
            <a:endParaRPr lang="en-US" altLang="ko-KR" sz="1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6AA33BA-DCF4-C7DD-ACA2-32D3C525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14" y="4048781"/>
            <a:ext cx="301944" cy="4742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A7A28B8-C0C4-6DB2-F2B1-06CB56185ADF}"/>
              </a:ext>
            </a:extLst>
          </p:cNvPr>
          <p:cNvSpPr txBox="1"/>
          <p:nvPr/>
        </p:nvSpPr>
        <p:spPr>
          <a:xfrm>
            <a:off x="7792872" y="4680505"/>
            <a:ext cx="1082348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0FE3FD7-677D-DAE9-9B2D-BAB633234F49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6970041" y="4119283"/>
            <a:ext cx="419077" cy="1226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786B96F-78F2-14B4-991D-9F7287A9A4E9}"/>
              </a:ext>
            </a:extLst>
          </p:cNvPr>
          <p:cNvSpPr/>
          <p:nvPr/>
        </p:nvSpPr>
        <p:spPr>
          <a:xfrm>
            <a:off x="9200509" y="2628005"/>
            <a:ext cx="2148114" cy="1972103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67957-A833-88A0-FC2A-4E9C78DEE780}"/>
              </a:ext>
            </a:extLst>
          </p:cNvPr>
          <p:cNvSpPr txBox="1"/>
          <p:nvPr/>
        </p:nvSpPr>
        <p:spPr>
          <a:xfrm>
            <a:off x="9280543" y="2246736"/>
            <a:ext cx="198804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사용자 예약 정보 확인</a:t>
            </a:r>
            <a:endParaRPr lang="en-US" altLang="ko-KR" sz="14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4EF4195-B0D7-CE97-DC06-D97595AEE416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 flipV="1">
            <a:off x="11268588" y="2400625"/>
            <a:ext cx="80035" cy="1213432"/>
          </a:xfrm>
          <a:prstGeom prst="bentConnector3">
            <a:avLst>
              <a:gd name="adj1" fmla="val -6845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A66896-8C70-05CC-9BA5-2755E2DB758A}"/>
              </a:ext>
            </a:extLst>
          </p:cNvPr>
          <p:cNvSpPr txBox="1"/>
          <p:nvPr/>
        </p:nvSpPr>
        <p:spPr>
          <a:xfrm>
            <a:off x="7779690" y="4310391"/>
            <a:ext cx="289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34300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시 예약화면 변경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731400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현재기기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사용확인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231B1-AB31-3AC7-0451-FF98FD22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90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81253AA7-E7B7-ABA2-AA11-2452062D96DD}"/>
              </a:ext>
            </a:extLst>
          </p:cNvPr>
          <p:cNvSpPr/>
          <p:nvPr/>
        </p:nvSpPr>
        <p:spPr>
          <a:xfrm>
            <a:off x="6096000" y="711197"/>
            <a:ext cx="1731400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예약불가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시간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62CC47-CE04-7B75-3781-20798DA0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50" y="71119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FEF4F38-8B44-7452-C16C-8A5193749321}"/>
              </a:ext>
            </a:extLst>
          </p:cNvPr>
          <p:cNvSpPr/>
          <p:nvPr/>
        </p:nvSpPr>
        <p:spPr>
          <a:xfrm>
            <a:off x="2459790" y="3429000"/>
            <a:ext cx="791410" cy="373743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EC1F6-2FE4-13AA-C842-9AA19BEC42EF}"/>
              </a:ext>
            </a:extLst>
          </p:cNvPr>
          <p:cNvSpPr txBox="1"/>
          <p:nvPr/>
        </p:nvSpPr>
        <p:spPr>
          <a:xfrm>
            <a:off x="661527" y="3354261"/>
            <a:ext cx="1386918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시간 기준</a:t>
            </a:r>
            <a:endParaRPr lang="en-US" altLang="ko-KR" sz="1400" dirty="0"/>
          </a:p>
          <a:p>
            <a:r>
              <a:rPr lang="ko-KR" altLang="en-US" sz="1400" dirty="0"/>
              <a:t>작동 중인 기기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DFF370-0F6F-BB3F-FD14-15303896CB08}"/>
              </a:ext>
            </a:extLst>
          </p:cNvPr>
          <p:cNvCxnSpPr>
            <a:stCxn id="12" idx="2"/>
            <a:endCxn id="14" idx="3"/>
          </p:cNvCxnSpPr>
          <p:nvPr/>
        </p:nvCxnSpPr>
        <p:spPr>
          <a:xfrm flipH="1" flipV="1">
            <a:off x="2048445" y="3615871"/>
            <a:ext cx="4113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AEC26FA6-8F38-6EE3-1B78-178B26596607}"/>
              </a:ext>
            </a:extLst>
          </p:cNvPr>
          <p:cNvSpPr/>
          <p:nvPr/>
        </p:nvSpPr>
        <p:spPr>
          <a:xfrm>
            <a:off x="9184104" y="3768271"/>
            <a:ext cx="1092009" cy="527958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35F19-5ADA-6636-0177-25219702B4EF}"/>
              </a:ext>
            </a:extLst>
          </p:cNvPr>
          <p:cNvSpPr txBox="1"/>
          <p:nvPr/>
        </p:nvSpPr>
        <p:spPr>
          <a:xfrm>
            <a:off x="6268241" y="3302755"/>
            <a:ext cx="1566454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이미 예약된 시간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지정 불가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1D4844F-4E26-CB1C-ED0F-71E2561690AF}"/>
              </a:ext>
            </a:extLst>
          </p:cNvPr>
          <p:cNvCxnSpPr>
            <a:stCxn id="20" idx="3"/>
            <a:endCxn id="22" idx="2"/>
          </p:cNvCxnSpPr>
          <p:nvPr/>
        </p:nvCxnSpPr>
        <p:spPr>
          <a:xfrm rot="5400000" flipH="1">
            <a:off x="8001279" y="2876165"/>
            <a:ext cx="392936" cy="2292557"/>
          </a:xfrm>
          <a:prstGeom prst="bentConnector3">
            <a:avLst>
              <a:gd name="adj1" fmla="val -7785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7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237</Words>
  <Application>Microsoft Office PowerPoint</Application>
  <PresentationFormat>와이드스크린</PresentationFormat>
  <Paragraphs>137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맑은 고딕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김광민</dc:creator>
  <cp:lastModifiedBy>김광민</cp:lastModifiedBy>
  <cp:revision>85</cp:revision>
  <dcterms:created xsi:type="dcterms:W3CDTF">2022-12-06T07:47:58Z</dcterms:created>
  <dcterms:modified xsi:type="dcterms:W3CDTF">2022-12-07T02:23:24Z</dcterms:modified>
</cp:coreProperties>
</file>